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layfair Display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PlayfairDisplay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italic.fntdata"/><Relationship Id="rId15" Type="http://schemas.openxmlformats.org/officeDocument/2006/relationships/font" Target="fonts/Oswald-regular.fntdata"/><Relationship Id="rId14" Type="http://schemas.openxmlformats.org/officeDocument/2006/relationships/font" Target="fonts/Montserrat-boldItalic.fnt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-regular.fntdata"/><Relationship Id="rId8" Type="http://schemas.openxmlformats.org/officeDocument/2006/relationships/font" Target="fonts/Playfai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KxKJgW_IuQ0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296025" y="331325"/>
            <a:ext cx="85479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s" sz="2280"/>
              <a:t>VIDEO PRESENTACIÓN DEL ESPACIO DE FORMACIÓN</a:t>
            </a:r>
            <a:endParaRPr sz="2280"/>
          </a:p>
        </p:txBody>
      </p:sp>
      <p:sp>
        <p:nvSpPr>
          <p:cNvPr id="59" name="Google Shape;59;p13"/>
          <p:cNvSpPr txBox="1"/>
          <p:nvPr/>
        </p:nvSpPr>
        <p:spPr>
          <a:xfrm>
            <a:off x="2590250" y="2294225"/>
            <a:ext cx="4514400" cy="81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60" name="Google Shape;60;p13" title="Presentación de la materia &quot;Discusiones Didácticas Actuales en Educación Primaria&quot; - UN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2325" y="1484650"/>
            <a:ext cx="7216975" cy="32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