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6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304"/>
  </p:normalViewPr>
  <p:slideViewPr>
    <p:cSldViewPr snapToGrid="0" snapToObjects="1">
      <p:cViewPr varScale="1">
        <p:scale>
          <a:sx n="63" d="100"/>
          <a:sy n="63" d="100"/>
        </p:scale>
        <p:origin x="78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C4C736-69A3-74A5-AD4D-C86AE5304D8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DAF473-5211-9046-B818-635A96766B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a16="http://schemas.microsoft.com/office/drawing/2014/main" id="{BFCC939A-51C8-6949-8AF4-6F4447C82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a16="http://schemas.microsoft.com/office/drawing/2014/main" id="{1A595610-5E8A-B748-A4D5-E9C221BC9217}"/>
              </a:ext>
            </a:extLst>
          </p:cNvPr>
          <p:cNvSpPr>
            <a:spLocks noGrp="1"/>
          </p:cNvSpPr>
          <p:nvPr>
            <p:ph type="dt" sz="half" idx="10"/>
          </p:nvPr>
        </p:nvSpPr>
        <p:spPr/>
        <p:txBody>
          <a:bodyPr/>
          <a:lstStyle/>
          <a:p>
            <a:fld id="{9478077B-8DB7-C342-A95E-BA672BD8A267}" type="datetimeFigureOut">
              <a:rPr lang="es-ES_tradnl" smtClean="0"/>
              <a:t>01/09/2022</a:t>
            </a:fld>
            <a:endParaRPr lang="es-ES_tradnl"/>
          </a:p>
        </p:txBody>
      </p:sp>
      <p:sp>
        <p:nvSpPr>
          <p:cNvPr id="5" name="Footer Placeholder 4">
            <a:extLst>
              <a:ext uri="{FF2B5EF4-FFF2-40B4-BE49-F238E27FC236}">
                <a16:creationId xmlns:a16="http://schemas.microsoft.com/office/drawing/2014/main" id="{01569F62-24A0-D74E-A7D7-BBE1E4EC6FD5}"/>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C856C046-45EF-B741-B6ED-955E68EE743D}"/>
              </a:ext>
            </a:extLst>
          </p:cNvPr>
          <p:cNvSpPr>
            <a:spLocks noGrp="1"/>
          </p:cNvSpPr>
          <p:nvPr>
            <p:ph type="sldNum" sz="quarter" idx="12"/>
          </p:nvPr>
        </p:nvSpPr>
        <p:spPr/>
        <p:txBody>
          <a:bodyPr/>
          <a:lstStyle/>
          <a:p>
            <a:fld id="{81DA899C-A733-9F4F-99B0-EE90A3ABDDC8}" type="slidenum">
              <a:rPr lang="es-ES_tradnl" smtClean="0"/>
              <a:t>‹Nº›</a:t>
            </a:fld>
            <a:endParaRPr lang="es-ES_tradnl"/>
          </a:p>
        </p:txBody>
      </p:sp>
    </p:spTree>
    <p:extLst>
      <p:ext uri="{BB962C8B-B14F-4D97-AF65-F5344CB8AC3E}">
        <p14:creationId xmlns:p14="http://schemas.microsoft.com/office/powerpoint/2010/main" val="112952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2183-9818-044B-987E-31AACF4577DE}"/>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8EAA683D-862C-0245-8EE1-CF1CD6C1D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4790BC67-2512-FD4B-A98A-4A79BAFD634F}"/>
              </a:ext>
            </a:extLst>
          </p:cNvPr>
          <p:cNvSpPr>
            <a:spLocks noGrp="1"/>
          </p:cNvSpPr>
          <p:nvPr>
            <p:ph type="dt" sz="half" idx="10"/>
          </p:nvPr>
        </p:nvSpPr>
        <p:spPr/>
        <p:txBody>
          <a:bodyPr/>
          <a:lstStyle/>
          <a:p>
            <a:fld id="{9478077B-8DB7-C342-A95E-BA672BD8A267}" type="datetimeFigureOut">
              <a:rPr lang="es-ES_tradnl" smtClean="0"/>
              <a:t>01/09/2022</a:t>
            </a:fld>
            <a:endParaRPr lang="es-ES_tradnl"/>
          </a:p>
        </p:txBody>
      </p:sp>
      <p:sp>
        <p:nvSpPr>
          <p:cNvPr id="5" name="Footer Placeholder 4">
            <a:extLst>
              <a:ext uri="{FF2B5EF4-FFF2-40B4-BE49-F238E27FC236}">
                <a16:creationId xmlns:a16="http://schemas.microsoft.com/office/drawing/2014/main" id="{4DE6F1F2-2B17-0547-B407-D9CDF94AD58E}"/>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0A3E3186-7546-BA4B-AC0B-FB18B6C933C9}"/>
              </a:ext>
            </a:extLst>
          </p:cNvPr>
          <p:cNvSpPr>
            <a:spLocks noGrp="1"/>
          </p:cNvSpPr>
          <p:nvPr>
            <p:ph type="sldNum" sz="quarter" idx="12"/>
          </p:nvPr>
        </p:nvSpPr>
        <p:spPr/>
        <p:txBody>
          <a:bodyPr/>
          <a:lstStyle/>
          <a:p>
            <a:fld id="{81DA899C-A733-9F4F-99B0-EE90A3ABDDC8}" type="slidenum">
              <a:rPr lang="es-ES_tradnl" smtClean="0"/>
              <a:t>‹Nº›</a:t>
            </a:fld>
            <a:endParaRPr lang="es-ES_tradnl"/>
          </a:p>
        </p:txBody>
      </p:sp>
    </p:spTree>
    <p:extLst>
      <p:ext uri="{BB962C8B-B14F-4D97-AF65-F5344CB8AC3E}">
        <p14:creationId xmlns:p14="http://schemas.microsoft.com/office/powerpoint/2010/main" val="14134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EB66CC-D528-9242-923C-D36C835AFA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0A06F302-0E9E-FE41-B3B4-ED783BE4E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39487F75-1164-4940-91C0-4F89D575C4BD}"/>
              </a:ext>
            </a:extLst>
          </p:cNvPr>
          <p:cNvSpPr>
            <a:spLocks noGrp="1"/>
          </p:cNvSpPr>
          <p:nvPr>
            <p:ph type="dt" sz="half" idx="10"/>
          </p:nvPr>
        </p:nvSpPr>
        <p:spPr/>
        <p:txBody>
          <a:bodyPr/>
          <a:lstStyle/>
          <a:p>
            <a:fld id="{9478077B-8DB7-C342-A95E-BA672BD8A267}" type="datetimeFigureOut">
              <a:rPr lang="es-ES_tradnl" smtClean="0"/>
              <a:t>01/09/2022</a:t>
            </a:fld>
            <a:endParaRPr lang="es-ES_tradnl"/>
          </a:p>
        </p:txBody>
      </p:sp>
      <p:sp>
        <p:nvSpPr>
          <p:cNvPr id="5" name="Footer Placeholder 4">
            <a:extLst>
              <a:ext uri="{FF2B5EF4-FFF2-40B4-BE49-F238E27FC236}">
                <a16:creationId xmlns:a16="http://schemas.microsoft.com/office/drawing/2014/main" id="{DAB00ED6-7A74-CF4F-BAC7-2472ACE61E34}"/>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013B6B58-B666-1445-9266-B578AE4FE055}"/>
              </a:ext>
            </a:extLst>
          </p:cNvPr>
          <p:cNvSpPr>
            <a:spLocks noGrp="1"/>
          </p:cNvSpPr>
          <p:nvPr>
            <p:ph type="sldNum" sz="quarter" idx="12"/>
          </p:nvPr>
        </p:nvSpPr>
        <p:spPr/>
        <p:txBody>
          <a:bodyPr/>
          <a:lstStyle/>
          <a:p>
            <a:fld id="{81DA899C-A733-9F4F-99B0-EE90A3ABDDC8}" type="slidenum">
              <a:rPr lang="es-ES_tradnl" smtClean="0"/>
              <a:t>‹Nº›</a:t>
            </a:fld>
            <a:endParaRPr lang="es-ES_tradnl"/>
          </a:p>
        </p:txBody>
      </p:sp>
    </p:spTree>
    <p:extLst>
      <p:ext uri="{BB962C8B-B14F-4D97-AF65-F5344CB8AC3E}">
        <p14:creationId xmlns:p14="http://schemas.microsoft.com/office/powerpoint/2010/main" val="264037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D030-B7CF-7C49-B174-A0691ED3675F}"/>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1AE8BB3F-8D28-AD48-8289-60B147EFA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69D7342B-B4AF-1343-8F4B-8399F23976ED}"/>
              </a:ext>
            </a:extLst>
          </p:cNvPr>
          <p:cNvSpPr>
            <a:spLocks noGrp="1"/>
          </p:cNvSpPr>
          <p:nvPr>
            <p:ph type="dt" sz="half" idx="10"/>
          </p:nvPr>
        </p:nvSpPr>
        <p:spPr/>
        <p:txBody>
          <a:bodyPr/>
          <a:lstStyle/>
          <a:p>
            <a:fld id="{9478077B-8DB7-C342-A95E-BA672BD8A267}" type="datetimeFigureOut">
              <a:rPr lang="es-ES_tradnl" smtClean="0"/>
              <a:t>01/09/2022</a:t>
            </a:fld>
            <a:endParaRPr lang="es-ES_tradnl"/>
          </a:p>
        </p:txBody>
      </p:sp>
      <p:sp>
        <p:nvSpPr>
          <p:cNvPr id="5" name="Footer Placeholder 4">
            <a:extLst>
              <a:ext uri="{FF2B5EF4-FFF2-40B4-BE49-F238E27FC236}">
                <a16:creationId xmlns:a16="http://schemas.microsoft.com/office/drawing/2014/main" id="{7DEAB08C-FA74-224B-BA3A-71A16FDB93A8}"/>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D979C02E-1147-CE43-B22A-3676D8DD7E6E}"/>
              </a:ext>
            </a:extLst>
          </p:cNvPr>
          <p:cNvSpPr>
            <a:spLocks noGrp="1"/>
          </p:cNvSpPr>
          <p:nvPr>
            <p:ph type="sldNum" sz="quarter" idx="12"/>
          </p:nvPr>
        </p:nvSpPr>
        <p:spPr/>
        <p:txBody>
          <a:bodyPr/>
          <a:lstStyle/>
          <a:p>
            <a:fld id="{81DA899C-A733-9F4F-99B0-EE90A3ABDDC8}" type="slidenum">
              <a:rPr lang="es-ES_tradnl" smtClean="0"/>
              <a:t>‹Nº›</a:t>
            </a:fld>
            <a:endParaRPr lang="es-ES_tradnl"/>
          </a:p>
        </p:txBody>
      </p:sp>
    </p:spTree>
    <p:extLst>
      <p:ext uri="{BB962C8B-B14F-4D97-AF65-F5344CB8AC3E}">
        <p14:creationId xmlns:p14="http://schemas.microsoft.com/office/powerpoint/2010/main" val="40667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29EC-A3CE-044D-AD38-DE01ECCFD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864A38F3-22E1-724B-A2DD-B8F05615C6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B362CB-A88E-DB4D-B1A6-C076D1633192}"/>
              </a:ext>
            </a:extLst>
          </p:cNvPr>
          <p:cNvSpPr>
            <a:spLocks noGrp="1"/>
          </p:cNvSpPr>
          <p:nvPr>
            <p:ph type="dt" sz="half" idx="10"/>
          </p:nvPr>
        </p:nvSpPr>
        <p:spPr/>
        <p:txBody>
          <a:bodyPr/>
          <a:lstStyle/>
          <a:p>
            <a:fld id="{9478077B-8DB7-C342-A95E-BA672BD8A267}" type="datetimeFigureOut">
              <a:rPr lang="es-ES_tradnl" smtClean="0"/>
              <a:t>01/09/2022</a:t>
            </a:fld>
            <a:endParaRPr lang="es-ES_tradnl"/>
          </a:p>
        </p:txBody>
      </p:sp>
      <p:sp>
        <p:nvSpPr>
          <p:cNvPr id="5" name="Footer Placeholder 4">
            <a:extLst>
              <a:ext uri="{FF2B5EF4-FFF2-40B4-BE49-F238E27FC236}">
                <a16:creationId xmlns:a16="http://schemas.microsoft.com/office/drawing/2014/main" id="{C9ED8950-A2C8-324C-AFD4-97FDCC2510B4}"/>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101607EF-C833-2E40-BD76-DFFCB1CE3EF5}"/>
              </a:ext>
            </a:extLst>
          </p:cNvPr>
          <p:cNvSpPr>
            <a:spLocks noGrp="1"/>
          </p:cNvSpPr>
          <p:nvPr>
            <p:ph type="sldNum" sz="quarter" idx="12"/>
          </p:nvPr>
        </p:nvSpPr>
        <p:spPr/>
        <p:txBody>
          <a:bodyPr/>
          <a:lstStyle/>
          <a:p>
            <a:fld id="{81DA899C-A733-9F4F-99B0-EE90A3ABDDC8}" type="slidenum">
              <a:rPr lang="es-ES_tradnl" smtClean="0"/>
              <a:t>‹Nº›</a:t>
            </a:fld>
            <a:endParaRPr lang="es-ES_tradnl"/>
          </a:p>
        </p:txBody>
      </p:sp>
    </p:spTree>
    <p:extLst>
      <p:ext uri="{BB962C8B-B14F-4D97-AF65-F5344CB8AC3E}">
        <p14:creationId xmlns:p14="http://schemas.microsoft.com/office/powerpoint/2010/main" val="172053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AFA62-1753-7E4D-AAAD-C73DAFCD7E0D}"/>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34944ABF-6A3C-C34D-B7E2-4979135FA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4F848674-40C5-9247-B102-A9B0E676C7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C556D62A-1139-634D-8EAB-2E9F648C7892}"/>
              </a:ext>
            </a:extLst>
          </p:cNvPr>
          <p:cNvSpPr>
            <a:spLocks noGrp="1"/>
          </p:cNvSpPr>
          <p:nvPr>
            <p:ph type="dt" sz="half" idx="10"/>
          </p:nvPr>
        </p:nvSpPr>
        <p:spPr/>
        <p:txBody>
          <a:bodyPr/>
          <a:lstStyle/>
          <a:p>
            <a:fld id="{9478077B-8DB7-C342-A95E-BA672BD8A267}" type="datetimeFigureOut">
              <a:rPr lang="es-ES_tradnl" smtClean="0"/>
              <a:t>01/09/2022</a:t>
            </a:fld>
            <a:endParaRPr lang="es-ES_tradnl"/>
          </a:p>
        </p:txBody>
      </p:sp>
      <p:sp>
        <p:nvSpPr>
          <p:cNvPr id="6" name="Footer Placeholder 5">
            <a:extLst>
              <a:ext uri="{FF2B5EF4-FFF2-40B4-BE49-F238E27FC236}">
                <a16:creationId xmlns:a16="http://schemas.microsoft.com/office/drawing/2014/main" id="{E12C0D93-0636-8D42-8169-C2E53160469C}"/>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7E0C69B3-0A29-7245-9158-2EA6D4FD31BF}"/>
              </a:ext>
            </a:extLst>
          </p:cNvPr>
          <p:cNvSpPr>
            <a:spLocks noGrp="1"/>
          </p:cNvSpPr>
          <p:nvPr>
            <p:ph type="sldNum" sz="quarter" idx="12"/>
          </p:nvPr>
        </p:nvSpPr>
        <p:spPr/>
        <p:txBody>
          <a:bodyPr/>
          <a:lstStyle/>
          <a:p>
            <a:fld id="{81DA899C-A733-9F4F-99B0-EE90A3ABDDC8}" type="slidenum">
              <a:rPr lang="es-ES_tradnl" smtClean="0"/>
              <a:t>‹Nº›</a:t>
            </a:fld>
            <a:endParaRPr lang="es-ES_tradnl"/>
          </a:p>
        </p:txBody>
      </p:sp>
    </p:spTree>
    <p:extLst>
      <p:ext uri="{BB962C8B-B14F-4D97-AF65-F5344CB8AC3E}">
        <p14:creationId xmlns:p14="http://schemas.microsoft.com/office/powerpoint/2010/main" val="12382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D409-7DA7-1A41-AB02-41681EE74D16}"/>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AD9684D0-D1F5-7D4F-A8B9-863E0C93BD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59228C-BF80-BE4C-A453-9F7ABE0460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74762F83-3E4A-7642-8082-6755CB4561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D18416-C8D1-C848-8888-432E2629D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75E49A57-42AF-2444-9B04-2C99FFE95FC5}"/>
              </a:ext>
            </a:extLst>
          </p:cNvPr>
          <p:cNvSpPr>
            <a:spLocks noGrp="1"/>
          </p:cNvSpPr>
          <p:nvPr>
            <p:ph type="dt" sz="half" idx="10"/>
          </p:nvPr>
        </p:nvSpPr>
        <p:spPr/>
        <p:txBody>
          <a:bodyPr/>
          <a:lstStyle/>
          <a:p>
            <a:fld id="{9478077B-8DB7-C342-A95E-BA672BD8A267}" type="datetimeFigureOut">
              <a:rPr lang="es-ES_tradnl" smtClean="0"/>
              <a:t>01/09/2022</a:t>
            </a:fld>
            <a:endParaRPr lang="es-ES_tradnl"/>
          </a:p>
        </p:txBody>
      </p:sp>
      <p:sp>
        <p:nvSpPr>
          <p:cNvPr id="8" name="Footer Placeholder 7">
            <a:extLst>
              <a:ext uri="{FF2B5EF4-FFF2-40B4-BE49-F238E27FC236}">
                <a16:creationId xmlns:a16="http://schemas.microsoft.com/office/drawing/2014/main" id="{81B05D34-132D-B94D-80AA-8542442334CD}"/>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64A993CF-A6FA-2544-B6AB-C7C3F81EF5BA}"/>
              </a:ext>
            </a:extLst>
          </p:cNvPr>
          <p:cNvSpPr>
            <a:spLocks noGrp="1"/>
          </p:cNvSpPr>
          <p:nvPr>
            <p:ph type="sldNum" sz="quarter" idx="12"/>
          </p:nvPr>
        </p:nvSpPr>
        <p:spPr/>
        <p:txBody>
          <a:bodyPr/>
          <a:lstStyle/>
          <a:p>
            <a:fld id="{81DA899C-A733-9F4F-99B0-EE90A3ABDDC8}" type="slidenum">
              <a:rPr lang="es-ES_tradnl" smtClean="0"/>
              <a:t>‹Nº›</a:t>
            </a:fld>
            <a:endParaRPr lang="es-ES_tradnl"/>
          </a:p>
        </p:txBody>
      </p:sp>
    </p:spTree>
    <p:extLst>
      <p:ext uri="{BB962C8B-B14F-4D97-AF65-F5344CB8AC3E}">
        <p14:creationId xmlns:p14="http://schemas.microsoft.com/office/powerpoint/2010/main" val="379822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A490-116B-8C4E-B732-CF2B461E9F78}"/>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694A406E-B8FD-EC48-AD5D-AA35C8A8EE16}"/>
              </a:ext>
            </a:extLst>
          </p:cNvPr>
          <p:cNvSpPr>
            <a:spLocks noGrp="1"/>
          </p:cNvSpPr>
          <p:nvPr>
            <p:ph type="dt" sz="half" idx="10"/>
          </p:nvPr>
        </p:nvSpPr>
        <p:spPr/>
        <p:txBody>
          <a:bodyPr/>
          <a:lstStyle/>
          <a:p>
            <a:fld id="{9478077B-8DB7-C342-A95E-BA672BD8A267}" type="datetimeFigureOut">
              <a:rPr lang="es-ES_tradnl" smtClean="0"/>
              <a:t>01/09/2022</a:t>
            </a:fld>
            <a:endParaRPr lang="es-ES_tradnl"/>
          </a:p>
        </p:txBody>
      </p:sp>
      <p:sp>
        <p:nvSpPr>
          <p:cNvPr id="4" name="Footer Placeholder 3">
            <a:extLst>
              <a:ext uri="{FF2B5EF4-FFF2-40B4-BE49-F238E27FC236}">
                <a16:creationId xmlns:a16="http://schemas.microsoft.com/office/drawing/2014/main" id="{0AC2FDD4-83E9-9A4A-ACC0-FC3C91076A78}"/>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88539FF7-45C8-794A-AE21-101E0C075638}"/>
              </a:ext>
            </a:extLst>
          </p:cNvPr>
          <p:cNvSpPr>
            <a:spLocks noGrp="1"/>
          </p:cNvSpPr>
          <p:nvPr>
            <p:ph type="sldNum" sz="quarter" idx="12"/>
          </p:nvPr>
        </p:nvSpPr>
        <p:spPr/>
        <p:txBody>
          <a:bodyPr/>
          <a:lstStyle/>
          <a:p>
            <a:fld id="{81DA899C-A733-9F4F-99B0-EE90A3ABDDC8}" type="slidenum">
              <a:rPr lang="es-ES_tradnl" smtClean="0"/>
              <a:t>‹Nº›</a:t>
            </a:fld>
            <a:endParaRPr lang="es-ES_tradnl"/>
          </a:p>
        </p:txBody>
      </p:sp>
    </p:spTree>
    <p:extLst>
      <p:ext uri="{BB962C8B-B14F-4D97-AF65-F5344CB8AC3E}">
        <p14:creationId xmlns:p14="http://schemas.microsoft.com/office/powerpoint/2010/main" val="224519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E6B613-F0FD-6D4A-B88F-201E7C253A38}"/>
              </a:ext>
            </a:extLst>
          </p:cNvPr>
          <p:cNvSpPr>
            <a:spLocks noGrp="1"/>
          </p:cNvSpPr>
          <p:nvPr>
            <p:ph type="dt" sz="half" idx="10"/>
          </p:nvPr>
        </p:nvSpPr>
        <p:spPr/>
        <p:txBody>
          <a:bodyPr/>
          <a:lstStyle/>
          <a:p>
            <a:fld id="{9478077B-8DB7-C342-A95E-BA672BD8A267}" type="datetimeFigureOut">
              <a:rPr lang="es-ES_tradnl" smtClean="0"/>
              <a:t>01/09/2022</a:t>
            </a:fld>
            <a:endParaRPr lang="es-ES_tradnl"/>
          </a:p>
        </p:txBody>
      </p:sp>
      <p:sp>
        <p:nvSpPr>
          <p:cNvPr id="3" name="Footer Placeholder 2">
            <a:extLst>
              <a:ext uri="{FF2B5EF4-FFF2-40B4-BE49-F238E27FC236}">
                <a16:creationId xmlns:a16="http://schemas.microsoft.com/office/drawing/2014/main" id="{9BFDC71A-0300-7348-9770-C2C6979498A9}"/>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6CFF7008-7264-9A48-8A40-367E79981C42}"/>
              </a:ext>
            </a:extLst>
          </p:cNvPr>
          <p:cNvSpPr>
            <a:spLocks noGrp="1"/>
          </p:cNvSpPr>
          <p:nvPr>
            <p:ph type="sldNum" sz="quarter" idx="12"/>
          </p:nvPr>
        </p:nvSpPr>
        <p:spPr/>
        <p:txBody>
          <a:bodyPr/>
          <a:lstStyle/>
          <a:p>
            <a:fld id="{81DA899C-A733-9F4F-99B0-EE90A3ABDDC8}" type="slidenum">
              <a:rPr lang="es-ES_tradnl" smtClean="0"/>
              <a:t>‹Nº›</a:t>
            </a:fld>
            <a:endParaRPr lang="es-ES_tradnl"/>
          </a:p>
        </p:txBody>
      </p:sp>
    </p:spTree>
    <p:extLst>
      <p:ext uri="{BB962C8B-B14F-4D97-AF65-F5344CB8AC3E}">
        <p14:creationId xmlns:p14="http://schemas.microsoft.com/office/powerpoint/2010/main" val="252190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0BF3-D227-6544-9E5E-2E894C007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63E38D40-44D6-5047-A750-BC4849DBB4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8EDD0060-9DE7-584C-91CC-9711333CA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018DF-BA52-1E45-81E4-7A19BB8827A9}"/>
              </a:ext>
            </a:extLst>
          </p:cNvPr>
          <p:cNvSpPr>
            <a:spLocks noGrp="1"/>
          </p:cNvSpPr>
          <p:nvPr>
            <p:ph type="dt" sz="half" idx="10"/>
          </p:nvPr>
        </p:nvSpPr>
        <p:spPr/>
        <p:txBody>
          <a:bodyPr/>
          <a:lstStyle/>
          <a:p>
            <a:fld id="{9478077B-8DB7-C342-A95E-BA672BD8A267}" type="datetimeFigureOut">
              <a:rPr lang="es-ES_tradnl" smtClean="0"/>
              <a:t>01/09/2022</a:t>
            </a:fld>
            <a:endParaRPr lang="es-ES_tradnl"/>
          </a:p>
        </p:txBody>
      </p:sp>
      <p:sp>
        <p:nvSpPr>
          <p:cNvPr id="6" name="Footer Placeholder 5">
            <a:extLst>
              <a:ext uri="{FF2B5EF4-FFF2-40B4-BE49-F238E27FC236}">
                <a16:creationId xmlns:a16="http://schemas.microsoft.com/office/drawing/2014/main" id="{AF886CA0-26C8-7C4C-BA07-F37B4C5E8913}"/>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7225832C-6650-664B-8C0C-C5B2197D8C23}"/>
              </a:ext>
            </a:extLst>
          </p:cNvPr>
          <p:cNvSpPr>
            <a:spLocks noGrp="1"/>
          </p:cNvSpPr>
          <p:nvPr>
            <p:ph type="sldNum" sz="quarter" idx="12"/>
          </p:nvPr>
        </p:nvSpPr>
        <p:spPr/>
        <p:txBody>
          <a:bodyPr/>
          <a:lstStyle/>
          <a:p>
            <a:fld id="{81DA899C-A733-9F4F-99B0-EE90A3ABDDC8}" type="slidenum">
              <a:rPr lang="es-ES_tradnl" smtClean="0"/>
              <a:t>‹Nº›</a:t>
            </a:fld>
            <a:endParaRPr lang="es-ES_tradnl"/>
          </a:p>
        </p:txBody>
      </p:sp>
    </p:spTree>
    <p:extLst>
      <p:ext uri="{BB962C8B-B14F-4D97-AF65-F5344CB8AC3E}">
        <p14:creationId xmlns:p14="http://schemas.microsoft.com/office/powerpoint/2010/main" val="65024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5E3B-8E81-6249-8567-9736B4915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EDBC858D-3B6D-4B4D-A390-2B4D1CD5F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18076653-A01B-6D4A-B7E5-5341FEAD2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36199F-FB83-9D48-A6C0-C30B4E41C500}"/>
              </a:ext>
            </a:extLst>
          </p:cNvPr>
          <p:cNvSpPr>
            <a:spLocks noGrp="1"/>
          </p:cNvSpPr>
          <p:nvPr>
            <p:ph type="dt" sz="half" idx="10"/>
          </p:nvPr>
        </p:nvSpPr>
        <p:spPr/>
        <p:txBody>
          <a:bodyPr/>
          <a:lstStyle/>
          <a:p>
            <a:fld id="{9478077B-8DB7-C342-A95E-BA672BD8A267}" type="datetimeFigureOut">
              <a:rPr lang="es-ES_tradnl" smtClean="0"/>
              <a:t>01/09/2022</a:t>
            </a:fld>
            <a:endParaRPr lang="es-ES_tradnl"/>
          </a:p>
        </p:txBody>
      </p:sp>
      <p:sp>
        <p:nvSpPr>
          <p:cNvPr id="6" name="Footer Placeholder 5">
            <a:extLst>
              <a:ext uri="{FF2B5EF4-FFF2-40B4-BE49-F238E27FC236}">
                <a16:creationId xmlns:a16="http://schemas.microsoft.com/office/drawing/2014/main" id="{5971EFA0-0DF9-614A-B2BB-7661945BF565}"/>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8CCD90FB-BB4B-1D4C-A675-3F81D0DA50B3}"/>
              </a:ext>
            </a:extLst>
          </p:cNvPr>
          <p:cNvSpPr>
            <a:spLocks noGrp="1"/>
          </p:cNvSpPr>
          <p:nvPr>
            <p:ph type="sldNum" sz="quarter" idx="12"/>
          </p:nvPr>
        </p:nvSpPr>
        <p:spPr/>
        <p:txBody>
          <a:bodyPr/>
          <a:lstStyle/>
          <a:p>
            <a:fld id="{81DA899C-A733-9F4F-99B0-EE90A3ABDDC8}" type="slidenum">
              <a:rPr lang="es-ES_tradnl" smtClean="0"/>
              <a:t>‹Nº›</a:t>
            </a:fld>
            <a:endParaRPr lang="es-ES_tradnl"/>
          </a:p>
        </p:txBody>
      </p:sp>
    </p:spTree>
    <p:extLst>
      <p:ext uri="{BB962C8B-B14F-4D97-AF65-F5344CB8AC3E}">
        <p14:creationId xmlns:p14="http://schemas.microsoft.com/office/powerpoint/2010/main" val="160970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76684-B377-364A-AA8A-DE65C44CD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C0D5925C-709A-D24C-A5DD-B1B1A9826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0EEEAF7E-526D-814A-B257-397172C2A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077B-8DB7-C342-A95E-BA672BD8A267}" type="datetimeFigureOut">
              <a:rPr lang="es-ES_tradnl" smtClean="0"/>
              <a:t>01/09/2022</a:t>
            </a:fld>
            <a:endParaRPr lang="es-ES_tradnl"/>
          </a:p>
        </p:txBody>
      </p:sp>
      <p:sp>
        <p:nvSpPr>
          <p:cNvPr id="5" name="Footer Placeholder 4">
            <a:extLst>
              <a:ext uri="{FF2B5EF4-FFF2-40B4-BE49-F238E27FC236}">
                <a16:creationId xmlns:a16="http://schemas.microsoft.com/office/drawing/2014/main" id="{4DE16D18-8E77-114E-8985-A12A6C2DF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BC06529A-05F5-EB47-96BD-D1A0545712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A899C-A733-9F4F-99B0-EE90A3ABDDC8}" type="slidenum">
              <a:rPr lang="es-ES_tradnl" smtClean="0"/>
              <a:t>‹Nº›</a:t>
            </a:fld>
            <a:endParaRPr lang="es-ES_tradnl"/>
          </a:p>
        </p:txBody>
      </p:sp>
    </p:spTree>
    <p:extLst>
      <p:ext uri="{BB962C8B-B14F-4D97-AF65-F5344CB8AC3E}">
        <p14:creationId xmlns:p14="http://schemas.microsoft.com/office/powerpoint/2010/main" val="4208187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7015475-9CEC-789A-1A18-805FDD8232E6}"/>
              </a:ext>
            </a:extLst>
          </p:cNvPr>
          <p:cNvGrpSpPr/>
          <p:nvPr/>
        </p:nvGrpSpPr>
        <p:grpSpPr>
          <a:xfrm>
            <a:off x="5738948" y="-614085"/>
            <a:ext cx="6197548" cy="4978485"/>
            <a:chOff x="6281239" y="0"/>
            <a:chExt cx="5345580" cy="4294100"/>
          </a:xfrm>
        </p:grpSpPr>
        <p:pic>
          <p:nvPicPr>
            <p:cNvPr id="5" name="Picture 4">
              <a:extLst>
                <a:ext uri="{FF2B5EF4-FFF2-40B4-BE49-F238E27FC236}">
                  <a16:creationId xmlns:a16="http://schemas.microsoft.com/office/drawing/2014/main" id="{ED62F376-AA61-C240-95A9-85B83D102D96}"/>
                </a:ext>
              </a:extLst>
            </p:cNvPr>
            <p:cNvPicPr>
              <a:picLocks noChangeAspect="1"/>
            </p:cNvPicPr>
            <p:nvPr/>
          </p:nvPicPr>
          <p:blipFill>
            <a:blip r:embed="rId2"/>
            <a:stretch>
              <a:fillRect/>
            </a:stretch>
          </p:blipFill>
          <p:spPr>
            <a:xfrm>
              <a:off x="6281239" y="0"/>
              <a:ext cx="5345580" cy="4278320"/>
            </a:xfrm>
            <a:prstGeom prst="rect">
              <a:avLst/>
            </a:prstGeom>
          </p:spPr>
        </p:pic>
        <p:pic>
          <p:nvPicPr>
            <p:cNvPr id="18" name="Picture 17">
              <a:extLst>
                <a:ext uri="{FF2B5EF4-FFF2-40B4-BE49-F238E27FC236}">
                  <a16:creationId xmlns:a16="http://schemas.microsoft.com/office/drawing/2014/main" id="{CAC2A097-8F6E-3D66-9BDA-5C7DAFF0BA07}"/>
                </a:ext>
              </a:extLst>
            </p:cNvPr>
            <p:cNvPicPr>
              <a:picLocks noChangeAspect="1"/>
            </p:cNvPicPr>
            <p:nvPr/>
          </p:nvPicPr>
          <p:blipFill rotWithShape="1">
            <a:blip r:embed="rId3"/>
            <a:srcRect r="35007"/>
            <a:stretch/>
          </p:blipFill>
          <p:spPr>
            <a:xfrm>
              <a:off x="8496761" y="1180786"/>
              <a:ext cx="3073300" cy="3023905"/>
            </a:xfrm>
            <a:prstGeom prst="ellipse">
              <a:avLst/>
            </a:prstGeom>
          </p:spPr>
        </p:pic>
        <p:pic>
          <p:nvPicPr>
            <p:cNvPr id="16" name="Picture 15">
              <a:extLst>
                <a:ext uri="{FF2B5EF4-FFF2-40B4-BE49-F238E27FC236}">
                  <a16:creationId xmlns:a16="http://schemas.microsoft.com/office/drawing/2014/main" id="{EC3AFC28-5F4C-1C9D-3E69-5C186C71A45B}"/>
                </a:ext>
              </a:extLst>
            </p:cNvPr>
            <p:cNvPicPr>
              <a:picLocks noChangeAspect="1"/>
            </p:cNvPicPr>
            <p:nvPr/>
          </p:nvPicPr>
          <p:blipFill>
            <a:blip r:embed="rId4"/>
            <a:stretch>
              <a:fillRect/>
            </a:stretch>
          </p:blipFill>
          <p:spPr>
            <a:xfrm>
              <a:off x="8567168" y="3365554"/>
              <a:ext cx="2932486" cy="928546"/>
            </a:xfrm>
            <a:prstGeom prst="rect">
              <a:avLst/>
            </a:prstGeom>
          </p:spPr>
        </p:pic>
        <p:sp>
          <p:nvSpPr>
            <p:cNvPr id="23" name="TextBox 22">
              <a:extLst>
                <a:ext uri="{FF2B5EF4-FFF2-40B4-BE49-F238E27FC236}">
                  <a16:creationId xmlns:a16="http://schemas.microsoft.com/office/drawing/2014/main" id="{FEED3B56-5355-5B9B-FE32-ABA16CF6AA89}"/>
                </a:ext>
              </a:extLst>
            </p:cNvPr>
            <p:cNvSpPr txBox="1"/>
            <p:nvPr/>
          </p:nvSpPr>
          <p:spPr>
            <a:xfrm>
              <a:off x="8640929" y="3673432"/>
              <a:ext cx="2784963" cy="307777"/>
            </a:xfrm>
            <a:prstGeom prst="rect">
              <a:avLst/>
            </a:prstGeom>
            <a:noFill/>
          </p:spPr>
          <p:txBody>
            <a:bodyPr wrap="square">
              <a:spAutoFit/>
            </a:bodyPr>
            <a:lstStyle/>
            <a:p>
              <a:pPr algn="ctr"/>
              <a:r>
                <a:rPr lang="es-ES_tradnl" sz="1400" dirty="0">
                  <a:solidFill>
                    <a:schemeClr val="bg1"/>
                  </a:solidFill>
                </a:rPr>
                <a:t> Director IESALC-UNESCO</a:t>
              </a:r>
            </a:p>
          </p:txBody>
        </p:sp>
        <p:sp>
          <p:nvSpPr>
            <p:cNvPr id="25" name="TextBox 24">
              <a:extLst>
                <a:ext uri="{FF2B5EF4-FFF2-40B4-BE49-F238E27FC236}">
                  <a16:creationId xmlns:a16="http://schemas.microsoft.com/office/drawing/2014/main" id="{5E83796B-A93E-FA7B-1FF3-B690FB3018D1}"/>
                </a:ext>
              </a:extLst>
            </p:cNvPr>
            <p:cNvSpPr txBox="1"/>
            <p:nvPr/>
          </p:nvSpPr>
          <p:spPr>
            <a:xfrm>
              <a:off x="8870216" y="3388396"/>
              <a:ext cx="2269902" cy="369332"/>
            </a:xfrm>
            <a:prstGeom prst="rect">
              <a:avLst/>
            </a:prstGeom>
            <a:noFill/>
          </p:spPr>
          <p:txBody>
            <a:bodyPr wrap="square">
              <a:spAutoFit/>
            </a:bodyPr>
            <a:lstStyle/>
            <a:p>
              <a:pPr algn="ctr"/>
              <a:r>
                <a:rPr lang="es-ES_tradnl" b="1" dirty="0">
                  <a:solidFill>
                    <a:schemeClr val="bg1"/>
                  </a:solidFill>
                </a:rPr>
                <a:t>Dr. Francesc </a:t>
              </a:r>
              <a:r>
                <a:rPr lang="es-ES_tradnl" b="1" dirty="0" err="1">
                  <a:solidFill>
                    <a:schemeClr val="bg1"/>
                  </a:solidFill>
                </a:rPr>
                <a:t>Pedró</a:t>
              </a:r>
              <a:endParaRPr lang="es-ES_tradnl" b="1" dirty="0"/>
            </a:p>
          </p:txBody>
        </p:sp>
      </p:grpSp>
      <p:pic>
        <p:nvPicPr>
          <p:cNvPr id="15" name="Picture 14">
            <a:extLst>
              <a:ext uri="{FF2B5EF4-FFF2-40B4-BE49-F238E27FC236}">
                <a16:creationId xmlns:a16="http://schemas.microsoft.com/office/drawing/2014/main" id="{18C086BD-D654-F5FB-80D3-965950B5DCB6}"/>
              </a:ext>
            </a:extLst>
          </p:cNvPr>
          <p:cNvPicPr>
            <a:picLocks noChangeAspect="1"/>
          </p:cNvPicPr>
          <p:nvPr/>
        </p:nvPicPr>
        <p:blipFill>
          <a:blip r:embed="rId5"/>
          <a:stretch>
            <a:fillRect/>
          </a:stretch>
        </p:blipFill>
        <p:spPr>
          <a:xfrm>
            <a:off x="10596952" y="5498866"/>
            <a:ext cx="1168400" cy="1168400"/>
          </a:xfrm>
          <a:prstGeom prst="rect">
            <a:avLst/>
          </a:prstGeom>
        </p:spPr>
      </p:pic>
      <p:sp>
        <p:nvSpPr>
          <p:cNvPr id="17" name="TextBox 16">
            <a:extLst>
              <a:ext uri="{FF2B5EF4-FFF2-40B4-BE49-F238E27FC236}">
                <a16:creationId xmlns:a16="http://schemas.microsoft.com/office/drawing/2014/main" id="{B22D0578-99CE-7A19-F794-8260773898B5}"/>
              </a:ext>
            </a:extLst>
          </p:cNvPr>
          <p:cNvSpPr txBox="1"/>
          <p:nvPr/>
        </p:nvSpPr>
        <p:spPr>
          <a:xfrm>
            <a:off x="255504" y="1507991"/>
            <a:ext cx="7534141" cy="4801314"/>
          </a:xfrm>
          <a:prstGeom prst="rect">
            <a:avLst/>
          </a:prstGeom>
          <a:noFill/>
        </p:spPr>
        <p:txBody>
          <a:bodyPr wrap="square" rtlCol="0">
            <a:spAutoFit/>
          </a:bodyPr>
          <a:lstStyle/>
          <a:p>
            <a:pPr algn="just"/>
            <a:r>
              <a:rPr lang="es-CR" sz="1700" dirty="0">
                <a:solidFill>
                  <a:schemeClr val="bg1"/>
                </a:solidFill>
              </a:rPr>
              <a:t>El Dr. Francesc </a:t>
            </a:r>
            <a:r>
              <a:rPr lang="es-CR" sz="1700" dirty="0" err="1">
                <a:solidFill>
                  <a:schemeClr val="bg1"/>
                </a:solidFill>
              </a:rPr>
              <a:t>Pedró</a:t>
            </a:r>
            <a:r>
              <a:rPr lang="es-CR" sz="1700" dirty="0">
                <a:solidFill>
                  <a:schemeClr val="bg1"/>
                </a:solidFill>
              </a:rPr>
              <a:t> es Director del Instituto Internacional de la UNESCO para la Educación Superior en América Latina y el Caribe (UNESCO IESALC).</a:t>
            </a:r>
          </a:p>
          <a:p>
            <a:pPr algn="just"/>
            <a:endParaRPr lang="en-CR" sz="1700" dirty="0">
              <a:solidFill>
                <a:schemeClr val="bg1"/>
              </a:solidFill>
            </a:endParaRPr>
          </a:p>
          <a:p>
            <a:pPr algn="just"/>
            <a:r>
              <a:rPr lang="es-CR" sz="1700" dirty="0">
                <a:solidFill>
                  <a:schemeClr val="bg1"/>
                </a:solidFill>
              </a:rPr>
              <a:t>Desde el 2010, ha liderado el servicio de asesoramiento en políticas educativas, incluyendo revisiones de las políticas nacionales, así como estudios comparativos internacionales en el sector de educación de la UNESCO en París (Francia).</a:t>
            </a:r>
          </a:p>
          <a:p>
            <a:pPr algn="just"/>
            <a:endParaRPr lang="en-CR" sz="1700" dirty="0">
              <a:solidFill>
                <a:schemeClr val="bg1"/>
              </a:solidFill>
            </a:endParaRPr>
          </a:p>
          <a:p>
            <a:pPr algn="just"/>
            <a:r>
              <a:rPr lang="es-CR" sz="1700" dirty="0">
                <a:solidFill>
                  <a:schemeClr val="bg1"/>
                </a:solidFill>
              </a:rPr>
              <a:t>Trabajó en el Centro de Investigación e Innovación Educativas (CERI) de la OCDE donde fue responsable de proyectos como </a:t>
            </a:r>
            <a:r>
              <a:rPr lang="es-CR" sz="1700" dirty="0" err="1">
                <a:solidFill>
                  <a:schemeClr val="bg1"/>
                </a:solidFill>
              </a:rPr>
              <a:t>Teaching</a:t>
            </a:r>
            <a:r>
              <a:rPr lang="es-CR" sz="1700" dirty="0">
                <a:solidFill>
                  <a:schemeClr val="bg1"/>
                </a:solidFill>
              </a:rPr>
              <a:t> and </a:t>
            </a:r>
            <a:r>
              <a:rPr lang="es-CR" sz="1700" dirty="0" err="1">
                <a:solidFill>
                  <a:schemeClr val="bg1"/>
                </a:solidFill>
              </a:rPr>
              <a:t>Learning</a:t>
            </a:r>
            <a:r>
              <a:rPr lang="es-CR" sz="1700" dirty="0">
                <a:solidFill>
                  <a:schemeClr val="bg1"/>
                </a:solidFill>
              </a:rPr>
              <a:t> International </a:t>
            </a:r>
            <a:r>
              <a:rPr lang="es-CR" sz="1700" dirty="0" err="1">
                <a:solidFill>
                  <a:schemeClr val="bg1"/>
                </a:solidFill>
              </a:rPr>
              <a:t>Survey</a:t>
            </a:r>
            <a:r>
              <a:rPr lang="es-CR" sz="1700" dirty="0">
                <a:solidFill>
                  <a:schemeClr val="bg1"/>
                </a:solidFill>
              </a:rPr>
              <a:t> (TALIS) y New Millennium </a:t>
            </a:r>
            <a:r>
              <a:rPr lang="es-CR" sz="1700" dirty="0" err="1">
                <a:solidFill>
                  <a:schemeClr val="bg1"/>
                </a:solidFill>
              </a:rPr>
              <a:t>Learners</a:t>
            </a:r>
            <a:r>
              <a:rPr lang="es-CR" sz="1700" dirty="0">
                <a:solidFill>
                  <a:schemeClr val="bg1"/>
                </a:solidFill>
              </a:rPr>
              <a:t> Project y dirigió las revisiones de la investigación educativa en los países de la OCDE y el proyecto sobre Innovación Sistémica en Educación.</a:t>
            </a:r>
          </a:p>
          <a:p>
            <a:pPr algn="just"/>
            <a:endParaRPr lang="en-CR" sz="1700" dirty="0">
              <a:solidFill>
                <a:schemeClr val="bg1"/>
              </a:solidFill>
            </a:endParaRPr>
          </a:p>
          <a:p>
            <a:pPr algn="just"/>
            <a:r>
              <a:rPr lang="es-CR" sz="1700" dirty="0">
                <a:solidFill>
                  <a:schemeClr val="bg1"/>
                </a:solidFill>
              </a:rPr>
              <a:t>Es profesor catedrático de políticas comparadas de educación en el departamento de Ciencias Políticas de la </a:t>
            </a:r>
            <a:r>
              <a:rPr lang="es-CR" sz="1700" dirty="0" err="1">
                <a:solidFill>
                  <a:schemeClr val="bg1"/>
                </a:solidFill>
              </a:rPr>
              <a:t>Universitat</a:t>
            </a:r>
            <a:r>
              <a:rPr lang="es-CR" sz="1700" dirty="0">
                <a:solidFill>
                  <a:schemeClr val="bg1"/>
                </a:solidFill>
              </a:rPr>
              <a:t> Pompeu Fabra (Barcelona) donde se ha ocupado de la dirección de su programa de calidad. Previamente, fue Vicerrector de investigación educativa e innovación de la </a:t>
            </a:r>
            <a:r>
              <a:rPr lang="es-CR" sz="1700" dirty="0" err="1">
                <a:solidFill>
                  <a:schemeClr val="bg1"/>
                </a:solidFill>
              </a:rPr>
              <a:t>Universitat</a:t>
            </a:r>
            <a:r>
              <a:rPr lang="es-CR" sz="1700" dirty="0">
                <a:solidFill>
                  <a:schemeClr val="bg1"/>
                </a:solidFill>
              </a:rPr>
              <a:t> Oberta de Catalunya, primera universidad pública europea que ofreció sus cursos únicamente de manera virtual.</a:t>
            </a:r>
            <a:endParaRPr lang="en-CR" sz="1700" dirty="0">
              <a:solidFill>
                <a:schemeClr val="bg1"/>
              </a:solidFill>
            </a:endParaRPr>
          </a:p>
        </p:txBody>
      </p:sp>
      <p:sp>
        <p:nvSpPr>
          <p:cNvPr id="20" name="TextBox 19">
            <a:extLst>
              <a:ext uri="{FF2B5EF4-FFF2-40B4-BE49-F238E27FC236}">
                <a16:creationId xmlns:a16="http://schemas.microsoft.com/office/drawing/2014/main" id="{6E5E14CB-2DCF-BE5C-2DA9-F3455E6AC586}"/>
              </a:ext>
            </a:extLst>
          </p:cNvPr>
          <p:cNvSpPr txBox="1"/>
          <p:nvPr/>
        </p:nvSpPr>
        <p:spPr>
          <a:xfrm>
            <a:off x="1781450" y="495818"/>
            <a:ext cx="4000755" cy="646331"/>
          </a:xfrm>
          <a:prstGeom prst="rect">
            <a:avLst/>
          </a:prstGeom>
          <a:noFill/>
        </p:spPr>
        <p:txBody>
          <a:bodyPr wrap="square">
            <a:spAutoFit/>
          </a:bodyPr>
          <a:lstStyle/>
          <a:p>
            <a:r>
              <a:rPr lang="en-US" sz="3600" b="1" dirty="0">
                <a:solidFill>
                  <a:schemeClr val="bg1"/>
                </a:solidFill>
              </a:rPr>
              <a:t>Dr. </a:t>
            </a:r>
            <a:r>
              <a:rPr lang="en-US" sz="3600" b="1" dirty="0" err="1">
                <a:solidFill>
                  <a:schemeClr val="bg1"/>
                </a:solidFill>
              </a:rPr>
              <a:t>Francesc</a:t>
            </a:r>
            <a:r>
              <a:rPr lang="en-US" sz="3600" b="1" dirty="0">
                <a:solidFill>
                  <a:schemeClr val="bg1"/>
                </a:solidFill>
              </a:rPr>
              <a:t> </a:t>
            </a:r>
            <a:r>
              <a:rPr lang="en-US" sz="3600" b="1" dirty="0" err="1">
                <a:solidFill>
                  <a:schemeClr val="bg1"/>
                </a:solidFill>
              </a:rPr>
              <a:t>Pedró</a:t>
            </a:r>
            <a:r>
              <a:rPr lang="en-US" sz="3600" b="1" dirty="0">
                <a:solidFill>
                  <a:schemeClr val="bg1"/>
                </a:solidFill>
              </a:rPr>
              <a:t> </a:t>
            </a:r>
            <a:endParaRPr lang="es-ES_tradnl" sz="3600" b="1" dirty="0"/>
          </a:p>
        </p:txBody>
      </p:sp>
      <p:grpSp>
        <p:nvGrpSpPr>
          <p:cNvPr id="12" name="Group 11">
            <a:extLst>
              <a:ext uri="{FF2B5EF4-FFF2-40B4-BE49-F238E27FC236}">
                <a16:creationId xmlns:a16="http://schemas.microsoft.com/office/drawing/2014/main" id="{AE6986F5-8D6D-3F25-30D9-B94486FAE99E}"/>
              </a:ext>
            </a:extLst>
          </p:cNvPr>
          <p:cNvGrpSpPr/>
          <p:nvPr/>
        </p:nvGrpSpPr>
        <p:grpSpPr>
          <a:xfrm>
            <a:off x="10414971" y="3866843"/>
            <a:ext cx="1564783" cy="1564783"/>
            <a:chOff x="9208393" y="3967319"/>
            <a:chExt cx="1596354" cy="1596354"/>
          </a:xfrm>
        </p:grpSpPr>
        <p:sp>
          <p:nvSpPr>
            <p:cNvPr id="7" name="Oval 6">
              <a:extLst>
                <a:ext uri="{FF2B5EF4-FFF2-40B4-BE49-F238E27FC236}">
                  <a16:creationId xmlns:a16="http://schemas.microsoft.com/office/drawing/2014/main" id="{82D013AA-C3EE-A6BC-E5C1-AB83CEE6E1AF}"/>
                </a:ext>
              </a:extLst>
            </p:cNvPr>
            <p:cNvSpPr/>
            <p:nvPr/>
          </p:nvSpPr>
          <p:spPr>
            <a:xfrm>
              <a:off x="9208393" y="3967319"/>
              <a:ext cx="1596354" cy="1596354"/>
            </a:xfrm>
            <a:prstGeom prst="ellipse">
              <a:avLst/>
            </a:prstGeom>
            <a:solidFill>
              <a:srgbClr val="A51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Oval 10">
              <a:extLst>
                <a:ext uri="{FF2B5EF4-FFF2-40B4-BE49-F238E27FC236}">
                  <a16:creationId xmlns:a16="http://schemas.microsoft.com/office/drawing/2014/main" id="{5B78D40B-39A4-EFBC-BBB3-9BDA76318EE2}"/>
                </a:ext>
              </a:extLst>
            </p:cNvPr>
            <p:cNvSpPr/>
            <p:nvPr/>
          </p:nvSpPr>
          <p:spPr>
            <a:xfrm>
              <a:off x="9240590" y="3999516"/>
              <a:ext cx="1531960" cy="1531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21" name="Picture 20">
            <a:extLst>
              <a:ext uri="{FF2B5EF4-FFF2-40B4-BE49-F238E27FC236}">
                <a16:creationId xmlns:a16="http://schemas.microsoft.com/office/drawing/2014/main" id="{44DD03BA-F97F-6135-82A5-06A3699E05B9}"/>
              </a:ext>
            </a:extLst>
          </p:cNvPr>
          <p:cNvPicPr>
            <a:picLocks noChangeAspect="1"/>
          </p:cNvPicPr>
          <p:nvPr/>
        </p:nvPicPr>
        <p:blipFill>
          <a:blip r:embed="rId6"/>
          <a:stretch>
            <a:fillRect/>
          </a:stretch>
        </p:blipFill>
        <p:spPr>
          <a:xfrm>
            <a:off x="10623890" y="4164077"/>
            <a:ext cx="1123671" cy="875802"/>
          </a:xfrm>
          <a:prstGeom prst="rect">
            <a:avLst/>
          </a:prstGeom>
        </p:spPr>
      </p:pic>
      <p:pic>
        <p:nvPicPr>
          <p:cNvPr id="26" name="Picture 25">
            <a:extLst>
              <a:ext uri="{FF2B5EF4-FFF2-40B4-BE49-F238E27FC236}">
                <a16:creationId xmlns:a16="http://schemas.microsoft.com/office/drawing/2014/main" id="{AE127BCE-19D7-1026-BC6C-B62DCD7214D6}"/>
              </a:ext>
            </a:extLst>
          </p:cNvPr>
          <p:cNvPicPr>
            <a:picLocks noChangeAspect="1"/>
          </p:cNvPicPr>
          <p:nvPr/>
        </p:nvPicPr>
        <p:blipFill>
          <a:blip r:embed="rId7"/>
          <a:stretch>
            <a:fillRect/>
          </a:stretch>
        </p:blipFill>
        <p:spPr>
          <a:xfrm>
            <a:off x="10636248" y="85969"/>
            <a:ext cx="1489605" cy="1458134"/>
          </a:xfrm>
          <a:prstGeom prst="rect">
            <a:avLst/>
          </a:prstGeom>
        </p:spPr>
      </p:pic>
      <p:sp>
        <p:nvSpPr>
          <p:cNvPr id="28" name="Rectangle 27">
            <a:extLst>
              <a:ext uri="{FF2B5EF4-FFF2-40B4-BE49-F238E27FC236}">
                <a16:creationId xmlns:a16="http://schemas.microsoft.com/office/drawing/2014/main" id="{57689385-5DC7-EF79-92D2-9FC824A912B4}"/>
              </a:ext>
            </a:extLst>
          </p:cNvPr>
          <p:cNvSpPr/>
          <p:nvPr/>
        </p:nvSpPr>
        <p:spPr>
          <a:xfrm>
            <a:off x="255504" y="6583480"/>
            <a:ext cx="10191027" cy="83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Rectangle 28">
            <a:extLst>
              <a:ext uri="{FF2B5EF4-FFF2-40B4-BE49-F238E27FC236}">
                <a16:creationId xmlns:a16="http://schemas.microsoft.com/office/drawing/2014/main" id="{BA9D3596-C124-DEA1-113D-50D1B6BE903C}"/>
              </a:ext>
            </a:extLst>
          </p:cNvPr>
          <p:cNvSpPr/>
          <p:nvPr/>
        </p:nvSpPr>
        <p:spPr>
          <a:xfrm>
            <a:off x="255504" y="190735"/>
            <a:ext cx="6428322" cy="62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481149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198</Words>
  <Application>Microsoft Office PowerPoint</Application>
  <PresentationFormat>Panorámica</PresentationFormat>
  <Paragraphs>10</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María Gabriela Benavides Pérez</dc:creator>
  <cp:lastModifiedBy>Julio César Oviedo Aguilar</cp:lastModifiedBy>
  <cp:revision>14</cp:revision>
  <dcterms:created xsi:type="dcterms:W3CDTF">2022-02-23T18:55:22Z</dcterms:created>
  <dcterms:modified xsi:type="dcterms:W3CDTF">2022-09-01T13:45:44Z</dcterms:modified>
</cp:coreProperties>
</file>